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4D242-A61A-4177-A3D6-DCE779BEB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BB5A3-16BD-4F40-A466-763054110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03DF5-9848-49BD-8A1B-03EABAB6A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39ADA-15B4-4936-AFB8-57F93597C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E82E0-8335-4143-B394-A50FA4FB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647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2329-5DB3-4868-A43B-D0524D532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773F1-38C4-4ADA-9E4E-1822B945A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AE7264-1AE3-4E1F-94F5-01267844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2C273-C767-4E1C-8759-F0491299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1DA93-8841-4A59-B1B0-66D534A93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307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1846EC-2BA0-4F8A-8144-0FB4BDA8B1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8F000-C49C-4662-959A-541707BB6D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B9CC2-2DB7-428A-82BC-AC6E10332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035B0-3672-454B-B644-4E18C6076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AD2C9-9C84-478F-9262-ED4DD8EA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90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8C46-7D53-4FF4-A958-F1A988A0D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723A2-C7B6-458D-8F32-2482EACA6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C629B-E023-4B27-8E66-130E8B05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7089F-B715-4F7B-8847-A40E745F5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5BC3E-AC2B-49DB-8B5F-94B26B0F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42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3354-5B32-4854-A656-5D12D8A0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68022-821D-437C-83F2-BFB79A8E0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0FA0-02BF-41E8-A624-C4365E61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0102B-592E-440C-890E-D1EE6B36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CCCF7-78C4-44D2-A31F-097CDB0ED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238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23592-4D31-4699-8D29-118B00D3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33D97-8696-43DD-A4BB-48578D5E43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3500B-742B-434C-9FE8-92413057E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F07C7-C771-41BB-B384-E488721A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8ABFD-F96A-46F0-A870-5A5DBA215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68D93-F8CF-49E7-86D6-59B3B468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412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6E806-82C1-4023-9644-87805DBE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EF626-16E6-4C34-A259-FDBA36DFB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029371-D6CD-4373-8A9E-D90854D67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9C561-0C23-4462-8542-4FD16A26CE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A67876-C041-4C04-8CB9-64D1D947F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584AB4-E97D-4597-9B53-9687DCCF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E7488-64BF-4273-9BD6-7D1EDDF12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18346-7A4A-4B76-A0C1-846B5BD4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369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482E8-7C28-4EEE-BE32-A82406D8B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D492D-C61A-4673-9852-0ED147E58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BD953-DF73-4AB0-94D0-AC7D0296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53B2A-1654-47E5-B31D-EA78A929B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788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F513C7-889A-4CAF-A0C4-31D396F1F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C6A2CE-2239-46F6-BAAE-B49C8857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51E24-D2EC-46AC-9ABE-1F552716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526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00B7A-D607-41DD-A98B-3AC2B58ED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C070E-BAB9-4EFE-A87F-5ADCEF417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94E61-6190-4ABF-B27B-6061AC16C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9BF29-A11D-44B9-A2EC-AA8821E4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B0B3A-CF65-483D-A70F-B52787EB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7980B-80CC-489E-B65B-162A9EAF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99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5F94-7E07-4C03-A643-AF8E15A0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EB0E1-DB79-4DBD-85A4-5209689261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BB965-D860-420D-8EB7-7618BC48C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98151-420E-44EC-BC90-8C5BE0F29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9A62A-AF82-480D-AD30-492C0C59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E516F-95A2-4CEB-B0EF-ED9198F3A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235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27814-52BE-4AA7-8B3C-5C9D1FBC8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A4E090-C5A6-41BB-B993-4BB8DAD1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071CEA-32FE-4757-BDE7-0D3D8D228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5D3BF-2A76-4E89-8333-C72DA2B05F82}" type="datetimeFigureOut">
              <a:rPr lang="he-IL" smtClean="0"/>
              <a:t>א'/טבת/תשע"ח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72F3B-BF9C-40C3-90EF-87D2877A6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75698-C867-4614-BD96-9A13537AF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C851-FD4B-4729-B039-E7F7528B7FA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52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026D3C8-7EF6-4D5D-B3D6-837E6E17F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462" y="903554"/>
            <a:ext cx="10638013" cy="51333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4300938-A54B-455C-9805-A19B1AC1FD59}"/>
              </a:ext>
            </a:extLst>
          </p:cNvPr>
          <p:cNvSpPr txBox="1"/>
          <p:nvPr/>
        </p:nvSpPr>
        <p:spPr>
          <a:xfrm>
            <a:off x="4825865" y="2989819"/>
            <a:ext cx="234120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40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747.1</a:t>
            </a:r>
            <a:endParaRPr lang="he-IL" sz="40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he-IL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מיליוני ₪ </a:t>
            </a:r>
          </a:p>
        </p:txBody>
      </p:sp>
    </p:spTree>
    <p:extLst>
      <p:ext uri="{BB962C8B-B14F-4D97-AF65-F5344CB8AC3E}">
        <p14:creationId xmlns:p14="http://schemas.microsoft.com/office/powerpoint/2010/main" val="53788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02AE17-762A-421D-89D7-0666B3E24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873" y="647769"/>
            <a:ext cx="5563606" cy="565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Yaniv Cohen Shabtai</dc:creator>
  <cp:lastModifiedBy>Yaniv Cohen Shabtai</cp:lastModifiedBy>
  <cp:revision>2</cp:revision>
  <dcterms:created xsi:type="dcterms:W3CDTF">2017-12-19T09:42:27Z</dcterms:created>
  <dcterms:modified xsi:type="dcterms:W3CDTF">2017-12-19T09:47:16Z</dcterms:modified>
</cp:coreProperties>
</file>